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68" r:id="rId5"/>
    <p:sldId id="265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92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63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9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97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47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498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13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66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15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570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25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314B-BFE6-4C66-955A-812179C3A1F8}" type="datetimeFigureOut">
              <a:rPr lang="it-IT" smtClean="0"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9DF05-6E74-4F03-BC3E-6DCA4BBFC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78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federicavano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#Noi ci siamo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Sportello </a:t>
            </a:r>
            <a:r>
              <a:rPr lang="it-IT" b="1" dirty="0"/>
              <a:t>d’ascolto psicologico </a:t>
            </a:r>
            <a:br>
              <a:rPr lang="it-IT" b="1" dirty="0"/>
            </a:br>
            <a:r>
              <a:rPr lang="it-IT" b="1" dirty="0"/>
              <a:t>on line </a:t>
            </a:r>
            <a:endParaRPr lang="it-IT" b="1" dirty="0" smtClean="0"/>
          </a:p>
          <a:p>
            <a:pPr marL="0" indent="0" algn="ctr">
              <a:buNone/>
            </a:pPr>
            <a:r>
              <a:rPr lang="it-IT" dirty="0" smtClean="0"/>
              <a:t>rivolto agli iscritti della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FEDERAZIONE UIL Scuola RUA Bologna / Emilia </a:t>
            </a:r>
            <a:r>
              <a:rPr lang="it-IT" dirty="0" smtClean="0"/>
              <a:t>Romagna.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26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#Noi ci siamo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La situazione di emergenza legata alla diffusione del virus COVID-19 ha portato </a:t>
            </a:r>
            <a:r>
              <a:rPr lang="it-IT" dirty="0" smtClean="0"/>
              <a:t>ad una </a:t>
            </a:r>
            <a:r>
              <a:rPr lang="it-IT" dirty="0"/>
              <a:t>riorganizzazione di tutte le attività </a:t>
            </a:r>
            <a:r>
              <a:rPr lang="it-IT" dirty="0" smtClean="0"/>
              <a:t>quotidiane in cui, in </a:t>
            </a:r>
            <a:r>
              <a:rPr lang="it-IT" dirty="0"/>
              <a:t>molti </a:t>
            </a:r>
            <a:r>
              <a:rPr lang="it-IT" dirty="0" smtClean="0"/>
              <a:t>casi, si accompagnano </a:t>
            </a:r>
            <a:r>
              <a:rPr lang="it-IT" dirty="0"/>
              <a:t>vissuti </a:t>
            </a:r>
            <a:r>
              <a:rPr lang="it-IT" b="1" dirty="0" smtClean="0"/>
              <a:t>depressivi</a:t>
            </a:r>
            <a:r>
              <a:rPr lang="it-IT" dirty="0" smtClean="0"/>
              <a:t>, di </a:t>
            </a:r>
            <a:r>
              <a:rPr lang="it-IT" b="1" dirty="0" smtClean="0"/>
              <a:t>ansia</a:t>
            </a:r>
            <a:r>
              <a:rPr lang="it-IT" dirty="0"/>
              <a:t> </a:t>
            </a:r>
            <a:r>
              <a:rPr lang="it-IT" b="1" dirty="0" smtClean="0"/>
              <a:t>generalizzata</a:t>
            </a:r>
            <a:r>
              <a:rPr lang="it-IT" dirty="0" smtClean="0"/>
              <a:t> e di </a:t>
            </a:r>
            <a:r>
              <a:rPr lang="it-IT" b="1" dirty="0" smtClean="0"/>
              <a:t>incertezza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771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#Noi ci siamo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/>
              <a:t>Lo sportello </a:t>
            </a:r>
            <a:r>
              <a:rPr lang="it-IT" b="1" dirty="0"/>
              <a:t>di ascolto psicologico </a:t>
            </a:r>
            <a:r>
              <a:rPr lang="it-IT" b="1" dirty="0" smtClean="0"/>
              <a:t>online </a:t>
            </a:r>
          </a:p>
          <a:p>
            <a:pPr marL="0" indent="0" algn="ctr">
              <a:buNone/>
            </a:pPr>
            <a:r>
              <a:rPr lang="it-IT" dirty="0" smtClean="0"/>
              <a:t>ha  l’obiettivo di </a:t>
            </a:r>
            <a:r>
              <a:rPr lang="it-IT" dirty="0"/>
              <a:t>offrire</a:t>
            </a:r>
          </a:p>
          <a:p>
            <a:pPr marL="0" indent="0" algn="ctr">
              <a:buNone/>
            </a:pPr>
            <a:r>
              <a:rPr lang="it-IT" dirty="0"/>
              <a:t>una </a:t>
            </a:r>
            <a:r>
              <a:rPr lang="it-IT" b="1" dirty="0"/>
              <a:t>consulenza </a:t>
            </a:r>
            <a:r>
              <a:rPr lang="it-IT" b="1" dirty="0" smtClean="0"/>
              <a:t>tecnica e professionale </a:t>
            </a:r>
            <a:r>
              <a:rPr lang="it-IT" dirty="0" smtClean="0"/>
              <a:t>che </a:t>
            </a:r>
            <a:r>
              <a:rPr lang="it-IT" dirty="0"/>
              <a:t>sia in grado di accogliere le richieste di studenti in difficoltà </a:t>
            </a:r>
            <a:r>
              <a:rPr lang="it-IT" dirty="0" smtClean="0"/>
              <a:t>e disagio dovute alla comune condizione di </a:t>
            </a:r>
            <a:r>
              <a:rPr lang="it-IT" b="1" dirty="0" smtClean="0"/>
              <a:t>isolamento sociale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81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#Noi ci siamo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Il </a:t>
            </a:r>
            <a:r>
              <a:rPr lang="it-IT" dirty="0"/>
              <a:t>progetto ha l'intento di dare un </a:t>
            </a:r>
            <a:r>
              <a:rPr lang="it-IT" b="1" dirty="0"/>
              <a:t>aiuto concreto </a:t>
            </a:r>
            <a:r>
              <a:rPr lang="it-IT" dirty="0"/>
              <a:t>per orientare al meglio </a:t>
            </a:r>
            <a:r>
              <a:rPr lang="it-IT" b="1" dirty="0"/>
              <a:t>pensieri, emozioni e comportamenti </a:t>
            </a:r>
            <a:r>
              <a:rPr lang="it-IT" dirty="0"/>
              <a:t>di fronte al problema </a:t>
            </a:r>
            <a:br>
              <a:rPr lang="it-IT" dirty="0"/>
            </a:br>
            <a:r>
              <a:rPr lang="it-IT" dirty="0"/>
              <a:t>"Covid-19" e per evitare che le </a:t>
            </a:r>
            <a:r>
              <a:rPr lang="it-IT" b="1" dirty="0"/>
              <a:t>paure</a:t>
            </a:r>
            <a:r>
              <a:rPr lang="it-IT" dirty="0"/>
              <a:t> diventino panico e angoscia.</a:t>
            </a:r>
          </a:p>
        </p:txBody>
      </p:sp>
    </p:spTree>
    <p:extLst>
      <p:ext uri="{BB962C8B-B14F-4D97-AF65-F5344CB8AC3E}">
        <p14:creationId xmlns:p14="http://schemas.microsoft.com/office/powerpoint/2010/main" val="94195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#Noi ci siamo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/>
              <a:t>Per </a:t>
            </a:r>
            <a:r>
              <a:rPr lang="it-IT" dirty="0"/>
              <a:t>informazioni rivolgersi alla 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Dr.ssa </a:t>
            </a:r>
            <a:r>
              <a:rPr lang="it-IT" dirty="0"/>
              <a:t>Federica </a:t>
            </a:r>
            <a:r>
              <a:rPr lang="it-IT" dirty="0" smtClean="0"/>
              <a:t>Vano </a:t>
            </a:r>
          </a:p>
          <a:p>
            <a:pPr marL="0" indent="0" algn="ctr">
              <a:buNone/>
            </a:pPr>
            <a:r>
              <a:rPr lang="it-IT" dirty="0" smtClean="0"/>
              <a:t>Psicoterapeuta - Analista Bioenergetica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Contatti:</a:t>
            </a:r>
          </a:p>
          <a:p>
            <a:pPr marL="0" indent="0" algn="ctr">
              <a:buNone/>
            </a:pPr>
            <a:r>
              <a:rPr lang="it-IT" smtClean="0">
                <a:hlinkClick r:id="rId2"/>
              </a:rPr>
              <a:t>federicavano@gmail.com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3471780411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819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136</Words>
  <Application>Microsoft Office PowerPoint</Application>
  <PresentationFormat>Presentazione su schermo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#Noi ci siamo</vt:lpstr>
      <vt:lpstr>#Noi ci siamo</vt:lpstr>
      <vt:lpstr>#Noi ci siamo</vt:lpstr>
      <vt:lpstr>#Noi ci siamo</vt:lpstr>
      <vt:lpstr>#Noi ci siamo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Sportello d’ascolto on line rivolto a ragazzi e ragazze della scuola secondaria di secondo grado IIS MARCELLO MALPIGHI.</dc:title>
  <dc:creator>Federica</dc:creator>
  <cp:lastModifiedBy>Federica</cp:lastModifiedBy>
  <cp:revision>16</cp:revision>
  <dcterms:created xsi:type="dcterms:W3CDTF">2020-03-29T15:46:10Z</dcterms:created>
  <dcterms:modified xsi:type="dcterms:W3CDTF">2020-04-03T15:14:39Z</dcterms:modified>
</cp:coreProperties>
</file>